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6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397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33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3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0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32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8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0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3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5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5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8B6124D3-E5E6-4E2C-B8D2-C9128B1E88CE}" type="datetimeFigureOut">
              <a:rPr lang="en-US" smtClean="0"/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66A43234-782E-4DC6-9469-8725F4A33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8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0"/>
            <a:ext cx="9144000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主的愛滿足我心</a:t>
            </a:r>
            <a: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Love Satisfies My Heart</a:t>
            </a:r>
            <a:endParaRPr lang="en-US" sz="6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080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前我看重世界學問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-tang se-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都無欣慕耶穌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0210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主叫醒我救我靈魂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kio-chhi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得行永活道路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to- lo.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6823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今主的愛滿足我心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常常快樂歡喜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3146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今主的愛滿足我心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常常讚美吟詩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 lo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170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前我心內憂悶苦痛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kho-thang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都無永活盼望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574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得着耶穌顯明愛疼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tit-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救我有罪的人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lang.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2746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今主的愛滿足我心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常常快樂歡喜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864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今主的愛滿足我心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常常讚美吟詩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6127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前我追求富貴榮華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艱苦愈久愈深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256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日光下面一切快樂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e- bin 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都不滿足我心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4277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今主的愛滿足我心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常常快樂歡喜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3581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今主的愛滿足我心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goa-sim,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常常讚美吟詩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989752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135</TotalTime>
  <Words>381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DFKai-SB</vt:lpstr>
      <vt:lpstr>Candara</vt:lpstr>
      <vt:lpstr>Corbel</vt:lpstr>
      <vt:lpstr>Basis</vt:lpstr>
      <vt:lpstr>主的愛滿足我心 His Love Satisfies My Heart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18</cp:revision>
  <dcterms:created xsi:type="dcterms:W3CDTF">2017-04-27T04:23:50Z</dcterms:created>
  <dcterms:modified xsi:type="dcterms:W3CDTF">2018-01-20T00:48:21Z</dcterms:modified>
</cp:coreProperties>
</file>